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</p:sldIdLst>
  <p:sldSz cx="6858000" cy="9144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881C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2454" y="26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350B-4B10-4D9C-812C-13E09BE95A58}" type="datetimeFigureOut">
              <a:rPr lang="ko-KR" altLang="en-US" smtClean="0"/>
              <a:t>2020-04-29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203D6-89D8-48AE-9F48-6C7B19EF103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344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350B-4B10-4D9C-812C-13E09BE95A58}" type="datetimeFigureOut">
              <a:rPr lang="ko-KR" altLang="en-US" smtClean="0"/>
              <a:t>2020-04-29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203D6-89D8-48AE-9F48-6C7B19EF103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03097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350B-4B10-4D9C-812C-13E09BE95A58}" type="datetimeFigureOut">
              <a:rPr lang="ko-KR" altLang="en-US" smtClean="0"/>
              <a:t>2020-04-29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203D6-89D8-48AE-9F48-6C7B19EF103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81040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350B-4B10-4D9C-812C-13E09BE95A58}" type="datetimeFigureOut">
              <a:rPr lang="ko-KR" altLang="en-US" smtClean="0"/>
              <a:t>2020-04-29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203D6-89D8-48AE-9F48-6C7B19EF103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00561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350B-4B10-4D9C-812C-13E09BE95A58}" type="datetimeFigureOut">
              <a:rPr lang="ko-KR" altLang="en-US" smtClean="0"/>
              <a:t>2020-04-29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203D6-89D8-48AE-9F48-6C7B19EF103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52308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350B-4B10-4D9C-812C-13E09BE95A58}" type="datetimeFigureOut">
              <a:rPr lang="ko-KR" altLang="en-US" smtClean="0"/>
              <a:t>2020-04-29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203D6-89D8-48AE-9F48-6C7B19EF103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91824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350B-4B10-4D9C-812C-13E09BE95A58}" type="datetimeFigureOut">
              <a:rPr lang="ko-KR" altLang="en-US" smtClean="0"/>
              <a:t>2020-04-29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203D6-89D8-48AE-9F48-6C7B19EF103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01408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350B-4B10-4D9C-812C-13E09BE95A58}" type="datetimeFigureOut">
              <a:rPr lang="ko-KR" altLang="en-US" smtClean="0"/>
              <a:t>2020-04-29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203D6-89D8-48AE-9F48-6C7B19EF103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30094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350B-4B10-4D9C-812C-13E09BE95A58}" type="datetimeFigureOut">
              <a:rPr lang="ko-KR" altLang="en-US" smtClean="0"/>
              <a:t>2020-04-29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203D6-89D8-48AE-9F48-6C7B19EF103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4868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350B-4B10-4D9C-812C-13E09BE95A58}" type="datetimeFigureOut">
              <a:rPr lang="ko-KR" altLang="en-US" smtClean="0"/>
              <a:t>2020-04-29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203D6-89D8-48AE-9F48-6C7B19EF103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10721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F350B-4B10-4D9C-812C-13E09BE95A58}" type="datetimeFigureOut">
              <a:rPr lang="ko-KR" altLang="en-US" smtClean="0"/>
              <a:t>2020-04-29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203D6-89D8-48AE-9F48-6C7B19EF103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72429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F350B-4B10-4D9C-812C-13E09BE95A58}" type="datetimeFigureOut">
              <a:rPr lang="ko-KR" altLang="en-US" smtClean="0"/>
              <a:t>2020-04-29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203D6-89D8-48AE-9F48-6C7B19EF103E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89872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1483" y="889098"/>
            <a:ext cx="6655034" cy="584775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3200" b="1" spc="300" dirty="0" err="1">
                <a:solidFill>
                  <a:schemeClr val="tx1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학생코칭센터</a:t>
            </a:r>
            <a:r>
              <a:rPr lang="ko-KR" altLang="en-US" sz="3200" b="1" spc="300" dirty="0">
                <a:solidFill>
                  <a:schemeClr val="tx1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온라인심리상담 안내</a:t>
            </a:r>
            <a:endParaRPr lang="en-US" altLang="ko-KR" sz="3200" b="1" spc="300" dirty="0">
              <a:solidFill>
                <a:schemeClr val="tx1"/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15692" y="3981095"/>
            <a:ext cx="20838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     &lt;</a:t>
            </a:r>
            <a:r>
              <a:rPr lang="ko-KR" altLang="en-US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 Unicode MS" pitchFamily="50" charset="-127"/>
              </a:rPr>
              <a:t>접속 방법</a:t>
            </a:r>
            <a:r>
              <a:rPr lang="en-US" altLang="ko-KR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 Unicode MS" pitchFamily="50" charset="-127"/>
              </a:rPr>
              <a:t>&gt;</a:t>
            </a:r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Arial Unicode MS" pitchFamily="50" charset="-127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70167" y="8111425"/>
            <a:ext cx="56906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ko-KR" sz="1200" dirty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동</a:t>
            </a:r>
            <a:r>
              <a:rPr lang="en-US" altLang="ko-KR" sz="1200" dirty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 </a:t>
            </a:r>
            <a:r>
              <a:rPr lang="ko-KR" altLang="ko-KR" sz="1200" dirty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캠퍼스</a:t>
            </a:r>
            <a:r>
              <a:rPr lang="en-US" altLang="ko-KR" sz="1200" dirty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   E2_205</a:t>
            </a:r>
            <a:r>
              <a:rPr lang="ko-KR" altLang="en-US" sz="1200" dirty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호 </a:t>
            </a:r>
            <a:r>
              <a:rPr lang="en-US" altLang="ko-KR" sz="1200" dirty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 042) 629-6151  / </a:t>
            </a:r>
            <a:r>
              <a:rPr lang="ko-KR" altLang="ko-KR" sz="1200" dirty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서</a:t>
            </a:r>
            <a:r>
              <a:rPr lang="en-US" altLang="ko-KR" sz="1200" dirty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 </a:t>
            </a:r>
            <a:r>
              <a:rPr lang="ko-KR" altLang="ko-KR" sz="1200" dirty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캠퍼스</a:t>
            </a:r>
            <a:r>
              <a:rPr lang="en-US" altLang="ko-KR" sz="1200" dirty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  W10_109</a:t>
            </a:r>
            <a:r>
              <a:rPr lang="ko-KR" altLang="en-US" sz="1200" dirty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호</a:t>
            </a:r>
            <a:r>
              <a:rPr lang="en-US" altLang="ko-KR" sz="1200" dirty="0">
                <a:solidFill>
                  <a:prstClr val="black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 042) 629-6880</a:t>
            </a:r>
            <a:endParaRPr lang="ko-KR" altLang="ko-KR" sz="1200" dirty="0">
              <a:solidFill>
                <a:prstClr val="black"/>
              </a:solidFill>
              <a:latin typeface="Arial Unicode MS" pitchFamily="50" charset="-127"/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-35986" y="1962991"/>
            <a:ext cx="2899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7030A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 Unicode MS" pitchFamily="50" charset="-127"/>
              </a:rPr>
              <a:t>    </a:t>
            </a:r>
            <a:r>
              <a:rPr lang="ko-KR" altLang="en-US" b="1" dirty="0">
                <a:latin typeface="+mn-ea"/>
                <a:cs typeface="Arial Unicode MS" pitchFamily="50" charset="-127"/>
              </a:rPr>
              <a:t>온라인 상담 신청방법</a:t>
            </a:r>
          </a:p>
        </p:txBody>
      </p:sp>
      <p:sp>
        <p:nvSpPr>
          <p:cNvPr id="36" name="직사각형 35"/>
          <p:cNvSpPr/>
          <p:nvPr/>
        </p:nvSpPr>
        <p:spPr>
          <a:xfrm>
            <a:off x="299484" y="2408554"/>
            <a:ext cx="1058168" cy="4105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우송정보대학</a:t>
            </a:r>
            <a:endParaRPr lang="en-US" altLang="ko-KR" sz="1200" b="1" dirty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홈페이지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1633512" y="2408554"/>
            <a:ext cx="1035627" cy="41052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전체 메뉴</a:t>
            </a:r>
          </a:p>
        </p:txBody>
      </p:sp>
      <p:sp>
        <p:nvSpPr>
          <p:cNvPr id="41" name="직사각형 40"/>
          <p:cNvSpPr/>
          <p:nvPr/>
        </p:nvSpPr>
        <p:spPr>
          <a:xfrm>
            <a:off x="2951588" y="2408555"/>
            <a:ext cx="1035627" cy="41052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대학광장</a:t>
            </a:r>
          </a:p>
        </p:txBody>
      </p:sp>
      <p:sp>
        <p:nvSpPr>
          <p:cNvPr id="44" name="직사각형 43"/>
          <p:cNvSpPr/>
          <p:nvPr/>
        </p:nvSpPr>
        <p:spPr>
          <a:xfrm>
            <a:off x="5535843" y="2406653"/>
            <a:ext cx="1035627" cy="41052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로그인</a:t>
            </a:r>
          </a:p>
        </p:txBody>
      </p:sp>
      <p:sp>
        <p:nvSpPr>
          <p:cNvPr id="48" name="직사각형 47"/>
          <p:cNvSpPr/>
          <p:nvPr/>
        </p:nvSpPr>
        <p:spPr>
          <a:xfrm>
            <a:off x="301718" y="3062621"/>
            <a:ext cx="1056175" cy="4097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dirty="0" err="1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학생코칭센터</a:t>
            </a:r>
            <a:endParaRPr lang="en-US" altLang="ko-KR" sz="1200" b="1" dirty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2959637" y="3062621"/>
            <a:ext cx="1034864" cy="4097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캠퍼스 선택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4266344" y="3062620"/>
            <a:ext cx="1034864" cy="4097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작성 확인</a:t>
            </a:r>
            <a:endParaRPr lang="en-US" altLang="ko-KR" sz="1200" b="1" dirty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4217767" y="2408553"/>
            <a:ext cx="1035627" cy="41052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온라인</a:t>
            </a:r>
            <a:endParaRPr lang="en-US" altLang="ko-KR" sz="1200" b="1" dirty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심리상담</a:t>
            </a:r>
            <a:endParaRPr lang="en-US" altLang="ko-KR" sz="1200" b="1" dirty="0">
              <a:solidFill>
                <a:schemeClr val="tx1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7" name="갈매기형 수장 6"/>
          <p:cNvSpPr/>
          <p:nvPr/>
        </p:nvSpPr>
        <p:spPr>
          <a:xfrm>
            <a:off x="1443639" y="2517137"/>
            <a:ext cx="79582" cy="12782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3" name="갈매기형 수장 32"/>
          <p:cNvSpPr/>
          <p:nvPr/>
        </p:nvSpPr>
        <p:spPr>
          <a:xfrm>
            <a:off x="2767750" y="2540769"/>
            <a:ext cx="79582" cy="12782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9" name="갈매기형 수장 48"/>
          <p:cNvSpPr/>
          <p:nvPr/>
        </p:nvSpPr>
        <p:spPr>
          <a:xfrm>
            <a:off x="5365067" y="2528672"/>
            <a:ext cx="79582" cy="12782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1" name="갈매기형 수장 50"/>
          <p:cNvSpPr/>
          <p:nvPr/>
        </p:nvSpPr>
        <p:spPr>
          <a:xfrm>
            <a:off x="4064361" y="2540769"/>
            <a:ext cx="87540" cy="12782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3" name="갈매기형 수장 52"/>
          <p:cNvSpPr/>
          <p:nvPr/>
        </p:nvSpPr>
        <p:spPr>
          <a:xfrm>
            <a:off x="3413187" y="5195768"/>
            <a:ext cx="142443" cy="161896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5" name="갈매기형 수장 54"/>
          <p:cNvSpPr/>
          <p:nvPr/>
        </p:nvSpPr>
        <p:spPr>
          <a:xfrm>
            <a:off x="3398336" y="7047455"/>
            <a:ext cx="142443" cy="161896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15EE2CD5-66BD-4F66-9D10-F0D3E3386E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235" y="4465968"/>
            <a:ext cx="2779592" cy="165943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E5E8DE9-AFAA-445C-BAC5-6406F8C4CC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049" y="6248003"/>
            <a:ext cx="2779592" cy="167650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24A2B444-6559-4267-ACD3-A7D97F9F65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8235" y="6248003"/>
            <a:ext cx="2779592" cy="16758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0" name="직사각형 49">
            <a:extLst>
              <a:ext uri="{FF2B5EF4-FFF2-40B4-BE49-F238E27FC236}">
                <a16:creationId xmlns:a16="http://schemas.microsoft.com/office/drawing/2014/main" id="{C19DDD6E-5DD5-4A70-B859-22B18A6EADA7}"/>
              </a:ext>
            </a:extLst>
          </p:cNvPr>
          <p:cNvSpPr/>
          <p:nvPr/>
        </p:nvSpPr>
        <p:spPr>
          <a:xfrm>
            <a:off x="6084944" y="5826730"/>
            <a:ext cx="306614" cy="13175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F1519577-2005-45EE-85B9-0B8E43713B7D}"/>
              </a:ext>
            </a:extLst>
          </p:cNvPr>
          <p:cNvSpPr/>
          <p:nvPr/>
        </p:nvSpPr>
        <p:spPr>
          <a:xfrm>
            <a:off x="5900670" y="7765910"/>
            <a:ext cx="245444" cy="13244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갈매기형 수장 32">
            <a:extLst>
              <a:ext uri="{FF2B5EF4-FFF2-40B4-BE49-F238E27FC236}">
                <a16:creationId xmlns:a16="http://schemas.microsoft.com/office/drawing/2014/main" id="{F6409AB0-4A06-4DDE-820D-D2DA416E39F7}"/>
              </a:ext>
            </a:extLst>
          </p:cNvPr>
          <p:cNvSpPr/>
          <p:nvPr/>
        </p:nvSpPr>
        <p:spPr>
          <a:xfrm>
            <a:off x="4081682" y="3199103"/>
            <a:ext cx="79582" cy="12782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9" name="갈매기형 수장 32">
            <a:extLst>
              <a:ext uri="{FF2B5EF4-FFF2-40B4-BE49-F238E27FC236}">
                <a16:creationId xmlns:a16="http://schemas.microsoft.com/office/drawing/2014/main" id="{E9A18AAB-C08B-4D36-A435-FB2BDD466CB2}"/>
              </a:ext>
            </a:extLst>
          </p:cNvPr>
          <p:cNvSpPr/>
          <p:nvPr/>
        </p:nvSpPr>
        <p:spPr>
          <a:xfrm>
            <a:off x="1443353" y="3199103"/>
            <a:ext cx="79582" cy="12782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3C45E542-C7F3-4652-ADB1-4C3F584CA1B6}"/>
              </a:ext>
            </a:extLst>
          </p:cNvPr>
          <p:cNvSpPr/>
          <p:nvPr/>
        </p:nvSpPr>
        <p:spPr>
          <a:xfrm>
            <a:off x="1634275" y="3082172"/>
            <a:ext cx="1034864" cy="4097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하단 글쓰기</a:t>
            </a:r>
          </a:p>
        </p:txBody>
      </p:sp>
      <p:sp>
        <p:nvSpPr>
          <p:cNvPr id="43" name="갈매기형 수장 32">
            <a:extLst>
              <a:ext uri="{FF2B5EF4-FFF2-40B4-BE49-F238E27FC236}">
                <a16:creationId xmlns:a16="http://schemas.microsoft.com/office/drawing/2014/main" id="{E8B8F3F8-EE90-48CD-B252-F0B30748C2D9}"/>
              </a:ext>
            </a:extLst>
          </p:cNvPr>
          <p:cNvSpPr/>
          <p:nvPr/>
        </p:nvSpPr>
        <p:spPr>
          <a:xfrm>
            <a:off x="2756320" y="3218654"/>
            <a:ext cx="79582" cy="127820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7234A55F-A0F1-4FAC-9183-6A8C97C977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050" y="4438772"/>
            <a:ext cx="2779591" cy="1675888"/>
          </a:xfrm>
          <a:prstGeom prst="rect">
            <a:avLst/>
          </a:prstGeom>
          <a:ln w="15875">
            <a:solidFill>
              <a:schemeClr val="tx1"/>
            </a:solidFill>
          </a:ln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9ADF5971-4798-4C6C-A116-0E26BD36053C}"/>
              </a:ext>
            </a:extLst>
          </p:cNvPr>
          <p:cNvSpPr/>
          <p:nvPr/>
        </p:nvSpPr>
        <p:spPr>
          <a:xfrm>
            <a:off x="1369166" y="5973193"/>
            <a:ext cx="528692" cy="1522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3AE536F9-2A67-4433-AF1B-57C01BE5FC6C}"/>
              </a:ext>
            </a:extLst>
          </p:cNvPr>
          <p:cNvSpPr/>
          <p:nvPr/>
        </p:nvSpPr>
        <p:spPr>
          <a:xfrm>
            <a:off x="2125835" y="4554968"/>
            <a:ext cx="367061" cy="1372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02004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777</TotalTime>
  <Words>42</Words>
  <Application>Microsoft Office PowerPoint</Application>
  <PresentationFormat>화면 슬라이드 쇼(4:3)</PresentationFormat>
  <Paragraphs>15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Arial Unicode MS</vt:lpstr>
      <vt:lpstr>HY견명조</vt:lpstr>
      <vt:lpstr>HY중고딕</vt:lpstr>
      <vt:lpstr>맑은 고딕</vt:lpstr>
      <vt:lpstr>휴먼편지체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co-ching</dc:creator>
  <cp:lastModifiedBy>test</cp:lastModifiedBy>
  <cp:revision>54</cp:revision>
  <cp:lastPrinted>2019-11-18T08:03:11Z</cp:lastPrinted>
  <dcterms:created xsi:type="dcterms:W3CDTF">2019-11-13T01:47:37Z</dcterms:created>
  <dcterms:modified xsi:type="dcterms:W3CDTF">2020-04-29T07:29:45Z</dcterms:modified>
</cp:coreProperties>
</file>